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Relationship Id="rId16" Type="http://schemas.openxmlformats.org/officeDocument/2006/relationships/image" Target="../media/image154.png"/><Relationship Id="rId17" Type="http://schemas.openxmlformats.org/officeDocument/2006/relationships/image" Target="../media/image155.png"/><Relationship Id="rId18" Type="http://schemas.openxmlformats.org/officeDocument/2006/relationships/image" Target="../media/image156.png"/><Relationship Id="rId19" Type="http://schemas.openxmlformats.org/officeDocument/2006/relationships/image" Target="../media/image157.png"/><Relationship Id="rId20" Type="http://schemas.openxmlformats.org/officeDocument/2006/relationships/image" Target="../media/image158.png"/><Relationship Id="rId21" Type="http://schemas.openxmlformats.org/officeDocument/2006/relationships/image" Target="../media/image159.png"/><Relationship Id="rId22" Type="http://schemas.openxmlformats.org/officeDocument/2006/relationships/image" Target="../media/image160.png"/><Relationship Id="rId23" Type="http://schemas.openxmlformats.org/officeDocument/2006/relationships/image" Target="../media/image161.png"/><Relationship Id="rId24" Type="http://schemas.openxmlformats.org/officeDocument/2006/relationships/image" Target="../media/image162.png"/><Relationship Id="rId25" Type="http://schemas.openxmlformats.org/officeDocument/2006/relationships/image" Target="../media/image163.png"/><Relationship Id="rId26" Type="http://schemas.openxmlformats.org/officeDocument/2006/relationships/image" Target="../media/image164.png"/><Relationship Id="rId27" Type="http://schemas.openxmlformats.org/officeDocument/2006/relationships/image" Target="../media/image165.png"/><Relationship Id="rId28" Type="http://schemas.openxmlformats.org/officeDocument/2006/relationships/image" Target="../media/image166.png"/><Relationship Id="rId29" Type="http://schemas.openxmlformats.org/officeDocument/2006/relationships/image" Target="../media/image167.png"/><Relationship Id="rId30" Type="http://schemas.openxmlformats.org/officeDocument/2006/relationships/image" Target="../media/image168.png"/><Relationship Id="rId31" Type="http://schemas.openxmlformats.org/officeDocument/2006/relationships/image" Target="../media/image169.png"/><Relationship Id="rId32" Type="http://schemas.openxmlformats.org/officeDocument/2006/relationships/image" Target="../media/image170.png"/><Relationship Id="rId33" Type="http://schemas.openxmlformats.org/officeDocument/2006/relationships/image" Target="../media/image171.png"/><Relationship Id="rId34" Type="http://schemas.openxmlformats.org/officeDocument/2006/relationships/image" Target="../media/image172.png"/><Relationship Id="rId35" Type="http://schemas.openxmlformats.org/officeDocument/2006/relationships/image" Target="../media/image173.png"/><Relationship Id="rId36" Type="http://schemas.openxmlformats.org/officeDocument/2006/relationships/image" Target="../media/image174.png"/><Relationship Id="rId37" Type="http://schemas.openxmlformats.org/officeDocument/2006/relationships/image" Target="../media/image175.png"/><Relationship Id="rId38" Type="http://schemas.openxmlformats.org/officeDocument/2006/relationships/image" Target="../media/image176.png"/><Relationship Id="rId39" Type="http://schemas.openxmlformats.org/officeDocument/2006/relationships/image" Target="../media/image177.png"/><Relationship Id="rId40" Type="http://schemas.openxmlformats.org/officeDocument/2006/relationships/image" Target="../media/image178.png"/><Relationship Id="rId41" Type="http://schemas.openxmlformats.org/officeDocument/2006/relationships/image" Target="../media/image179.png"/><Relationship Id="rId42" Type="http://schemas.openxmlformats.org/officeDocument/2006/relationships/image" Target="../media/image180.png"/><Relationship Id="rId43" Type="http://schemas.openxmlformats.org/officeDocument/2006/relationships/image" Target="../media/image181.png"/><Relationship Id="rId44" Type="http://schemas.openxmlformats.org/officeDocument/2006/relationships/image" Target="../media/image182.png"/><Relationship Id="rId45" Type="http://schemas.openxmlformats.org/officeDocument/2006/relationships/image" Target="../media/image183.png"/><Relationship Id="rId46" Type="http://schemas.openxmlformats.org/officeDocument/2006/relationships/image" Target="../media/image184.png"/><Relationship Id="rId47" Type="http://schemas.openxmlformats.org/officeDocument/2006/relationships/image" Target="../media/image185.png"/><Relationship Id="rId48" Type="http://schemas.openxmlformats.org/officeDocument/2006/relationships/image" Target="../media/image18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Relationship Id="rId15" Type="http://schemas.openxmlformats.org/officeDocument/2006/relationships/image" Target="../media/image200.png"/><Relationship Id="rId16" Type="http://schemas.openxmlformats.org/officeDocument/2006/relationships/image" Target="../media/image201.png"/><Relationship Id="rId17" Type="http://schemas.openxmlformats.org/officeDocument/2006/relationships/image" Target="../media/image202.png"/><Relationship Id="rId18" Type="http://schemas.openxmlformats.org/officeDocument/2006/relationships/image" Target="../media/image203.png"/><Relationship Id="rId19" Type="http://schemas.openxmlformats.org/officeDocument/2006/relationships/image" Target="../media/image204.png"/><Relationship Id="rId20" Type="http://schemas.openxmlformats.org/officeDocument/2006/relationships/image" Target="../media/image205.png"/><Relationship Id="rId21" Type="http://schemas.openxmlformats.org/officeDocument/2006/relationships/image" Target="../media/image206.png"/><Relationship Id="rId22" Type="http://schemas.openxmlformats.org/officeDocument/2006/relationships/image" Target="../media/image207.png"/><Relationship Id="rId23" Type="http://schemas.openxmlformats.org/officeDocument/2006/relationships/image" Target="../media/image208.png"/><Relationship Id="rId24" Type="http://schemas.openxmlformats.org/officeDocument/2006/relationships/image" Target="../media/image209.png"/><Relationship Id="rId25" Type="http://schemas.openxmlformats.org/officeDocument/2006/relationships/image" Target="../media/image21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222.png"/><Relationship Id="rId14" Type="http://schemas.openxmlformats.org/officeDocument/2006/relationships/image" Target="../media/image223.png"/><Relationship Id="rId15" Type="http://schemas.openxmlformats.org/officeDocument/2006/relationships/image" Target="../media/image22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234.png"/><Relationship Id="rId12" Type="http://schemas.openxmlformats.org/officeDocument/2006/relationships/image" Target="../media/image235.png"/><Relationship Id="rId13" Type="http://schemas.openxmlformats.org/officeDocument/2006/relationships/image" Target="../media/image236.png"/><Relationship Id="rId14" Type="http://schemas.openxmlformats.org/officeDocument/2006/relationships/image" Target="../media/image237.png"/><Relationship Id="rId15" Type="http://schemas.openxmlformats.org/officeDocument/2006/relationships/image" Target="../media/image23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Relationship Id="rId25" Type="http://schemas.openxmlformats.org/officeDocument/2006/relationships/image" Target="../media/image4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01.png"/><Relationship Id="rId18" Type="http://schemas.openxmlformats.org/officeDocument/2006/relationships/image" Target="../media/image10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Relationship Id="rId16" Type="http://schemas.openxmlformats.org/officeDocument/2006/relationships/image" Target="../media/image117.png"/><Relationship Id="rId17" Type="http://schemas.openxmlformats.org/officeDocument/2006/relationships/image" Target="../media/image118.png"/><Relationship Id="rId18" Type="http://schemas.openxmlformats.org/officeDocument/2006/relationships/image" Target="../media/image11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Relationship Id="rId16" Type="http://schemas.openxmlformats.org/officeDocument/2006/relationships/image" Target="../media/image134.png"/><Relationship Id="rId17" Type="http://schemas.openxmlformats.org/officeDocument/2006/relationships/image" Target="../media/image135.png"/><Relationship Id="rId18" Type="http://schemas.openxmlformats.org/officeDocument/2006/relationships/image" Target="../media/image136.png"/><Relationship Id="rId19" Type="http://schemas.openxmlformats.org/officeDocument/2006/relationships/image" Target="../media/image137.png"/><Relationship Id="rId20" Type="http://schemas.openxmlformats.org/officeDocument/2006/relationships/image" Target="../media/image13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8737" y="-183322"/>
            <a:ext cx="18840330" cy="10652358"/>
            <a:chOff x="-248737" y="-183322"/>
            <a:chExt cx="18840330" cy="10652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248737" y="-183322"/>
              <a:ext cx="18840330" cy="106523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176" y="2429652"/>
            <a:ext cx="17384204" cy="7143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8751" y="6154233"/>
            <a:ext cx="20038095" cy="4911624"/>
            <a:chOff x="-28751" y="6154233"/>
            <a:chExt cx="20038095" cy="49116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28751" y="6815857"/>
              <a:ext cx="11904762" cy="4250000"/>
              <a:chOff x="-28751" y="6815857"/>
              <a:chExt cx="11904762" cy="42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177209" y="4621909"/>
                <a:ext cx="23819048" cy="8504762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8751" y="6815857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09344" y="6154233"/>
              <a:ext cx="9600000" cy="4531200"/>
              <a:chOff x="10409344" y="6154233"/>
              <a:chExt cx="9600000" cy="45312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410447" y="3822941"/>
                <a:ext cx="19200000" cy="9066667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09344" y="6154233"/>
                <a:ext cx="9600000" cy="453120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475173" y="1605768"/>
            <a:ext cx="1101230" cy="1314105"/>
            <a:chOff x="3475173" y="1605768"/>
            <a:chExt cx="1101230" cy="13141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710268" y="5579850"/>
            <a:ext cx="1396134" cy="1148765"/>
            <a:chOff x="15710268" y="5579850"/>
            <a:chExt cx="1396134" cy="11487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81714" y="6040591"/>
              <a:ext cx="1377485" cy="227285"/>
              <a:chOff x="15581714" y="6040591"/>
              <a:chExt cx="1377485" cy="2272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15581714" y="604059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556967" y="5800760"/>
              <a:ext cx="634265" cy="22786"/>
              <a:chOff x="16556967" y="5800760"/>
              <a:chExt cx="634265" cy="227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16556967" y="5800760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224554" y="3406423"/>
            <a:ext cx="1233452" cy="1037356"/>
            <a:chOff x="16224554" y="3406423"/>
            <a:chExt cx="1233452" cy="10373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961855" y="3878202"/>
              <a:ext cx="572753" cy="20576"/>
              <a:chOff x="16961855" y="3878202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16961855" y="3878202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08467" y="3822479"/>
              <a:ext cx="1243894" cy="205243"/>
              <a:chOff x="16108467" y="3822479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60000">
                <a:off x="16108467" y="3822479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768598" y="5153871"/>
            <a:ext cx="1011720" cy="1037356"/>
            <a:chOff x="1768598" y="5153871"/>
            <a:chExt cx="1011720" cy="10373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123308" y="5493419"/>
              <a:ext cx="572753" cy="20576"/>
              <a:chOff x="2123308" y="5493419"/>
              <a:chExt cx="572753" cy="2057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00000">
                <a:off x="2123308" y="5493419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52511" y="5569927"/>
              <a:ext cx="1243894" cy="205243"/>
              <a:chOff x="1652511" y="5569927"/>
              <a:chExt cx="1243894" cy="20524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60000">
                <a:off x="1652511" y="5569927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863709" y="2297492"/>
            <a:ext cx="558297" cy="715837"/>
            <a:chOff x="8863709" y="2297492"/>
            <a:chExt cx="558297" cy="71583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23727" y="1967610"/>
              <a:ext cx="1123810" cy="143809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63709" y="2297492"/>
              <a:ext cx="558297" cy="71583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28254" y="6568790"/>
            <a:ext cx="9502893" cy="34317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46888" y="-4227267"/>
            <a:ext cx="10311769" cy="18776794"/>
            <a:chOff x="4246888" y="-4227267"/>
            <a:chExt cx="10311769" cy="187767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246888" y="-4227267"/>
              <a:ext cx="10311769" cy="187767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8164" y="136459"/>
            <a:ext cx="14795450" cy="46570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64700" y="3425741"/>
            <a:ext cx="6965272" cy="905660"/>
            <a:chOff x="-2164700" y="3425741"/>
            <a:chExt cx="6965272" cy="9056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250412" y="3340029"/>
              <a:ext cx="7308120" cy="11385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78405" y="5642284"/>
            <a:ext cx="6965272" cy="609509"/>
            <a:chOff x="-878405" y="5642284"/>
            <a:chExt cx="6965272" cy="6095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4593" y="5566096"/>
              <a:ext cx="7270026" cy="914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07725" y="4124182"/>
            <a:ext cx="382820" cy="4199861"/>
            <a:chOff x="6807725" y="4124182"/>
            <a:chExt cx="382820" cy="41998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7725" y="4124182"/>
              <a:ext cx="382820" cy="4199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45281" y="6167213"/>
            <a:ext cx="452596" cy="84580"/>
            <a:chOff x="6345281" y="6167213"/>
            <a:chExt cx="452596" cy="845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5281" y="6167213"/>
              <a:ext cx="452596" cy="845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90545" y="3834505"/>
            <a:ext cx="2429244" cy="793537"/>
            <a:chOff x="7190545" y="3834505"/>
            <a:chExt cx="2429244" cy="7935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90545" y="3834505"/>
              <a:ext cx="2429244" cy="7935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90545" y="5033137"/>
            <a:ext cx="2762855" cy="811498"/>
            <a:chOff x="7190545" y="5033137"/>
            <a:chExt cx="2762855" cy="8114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0545" y="5033137"/>
              <a:ext cx="2762855" cy="8114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90545" y="6266168"/>
            <a:ext cx="2762855" cy="811498"/>
            <a:chOff x="7190545" y="6266168"/>
            <a:chExt cx="2762855" cy="8114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90545" y="6266168"/>
              <a:ext cx="2762855" cy="8114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10743" y="5356178"/>
            <a:ext cx="376784" cy="84580"/>
            <a:chOff x="6810743" y="5356178"/>
            <a:chExt cx="376784" cy="8458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10743" y="5356178"/>
              <a:ext cx="376784" cy="845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46226" y="7931898"/>
            <a:ext cx="2400939" cy="784291"/>
            <a:chOff x="12946226" y="7931898"/>
            <a:chExt cx="2400939" cy="78429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46226" y="7931898"/>
              <a:ext cx="2400939" cy="7842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90545" y="7984762"/>
            <a:ext cx="2277873" cy="744090"/>
            <a:chOff x="7190545" y="7984762"/>
            <a:chExt cx="2277873" cy="7440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90545" y="7984762"/>
              <a:ext cx="2277873" cy="74409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00405" y="3947374"/>
            <a:ext cx="1912866" cy="68569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03382" y="6283763"/>
            <a:ext cx="1763627" cy="92220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53140" y="4999950"/>
            <a:ext cx="1522751" cy="86881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31914" y="7937993"/>
            <a:ext cx="1515120" cy="90108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842512" y="6724242"/>
            <a:ext cx="376784" cy="84580"/>
            <a:chOff x="6842512" y="6724242"/>
            <a:chExt cx="376784" cy="8458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42512" y="6724242"/>
              <a:ext cx="376784" cy="8458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619789" y="4167309"/>
            <a:ext cx="452596" cy="84580"/>
            <a:chOff x="9619789" y="4167309"/>
            <a:chExt cx="452596" cy="8458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19789" y="4167309"/>
              <a:ext cx="452596" cy="8458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072384" y="3863241"/>
            <a:ext cx="2077276" cy="678563"/>
            <a:chOff x="10072384" y="3863241"/>
            <a:chExt cx="2077276" cy="67856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72384" y="3863241"/>
              <a:ext cx="2077276" cy="67856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05782" y="3993184"/>
            <a:ext cx="2161624" cy="57141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086676" y="3813652"/>
            <a:ext cx="2432738" cy="794678"/>
            <a:chOff x="13086676" y="3813652"/>
            <a:chExt cx="2432738" cy="79467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86676" y="3813652"/>
              <a:ext cx="2432738" cy="79467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174306" y="3964449"/>
            <a:ext cx="2243551" cy="57141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149661" y="3834505"/>
            <a:ext cx="847942" cy="454370"/>
            <a:chOff x="12149661" y="3834505"/>
            <a:chExt cx="847942" cy="45437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149661" y="3834505"/>
              <a:ext cx="847942" cy="45437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149661" y="4231274"/>
            <a:ext cx="810940" cy="434543"/>
            <a:chOff x="12149661" y="4231274"/>
            <a:chExt cx="810940" cy="43454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0800000">
              <a:off x="12149661" y="4231274"/>
              <a:ext cx="810940" cy="43454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953400" y="5424511"/>
            <a:ext cx="452596" cy="84580"/>
            <a:chOff x="9953400" y="5424511"/>
            <a:chExt cx="452596" cy="8458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53400" y="5424511"/>
              <a:ext cx="452596" cy="8458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324064" y="5076264"/>
            <a:ext cx="2310022" cy="754592"/>
            <a:chOff x="10324064" y="5076264"/>
            <a:chExt cx="2310022" cy="75459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324064" y="5076264"/>
              <a:ext cx="2310022" cy="754592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026671" y="5027527"/>
            <a:ext cx="2411759" cy="82131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2746264" y="5042228"/>
            <a:ext cx="847942" cy="454370"/>
            <a:chOff x="12746264" y="5042228"/>
            <a:chExt cx="847942" cy="45437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746264" y="5042228"/>
              <a:ext cx="847942" cy="45437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688762" y="5438887"/>
            <a:ext cx="810940" cy="434543"/>
            <a:chOff x="12688762" y="5438887"/>
            <a:chExt cx="810940" cy="43454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0800000">
              <a:off x="12688762" y="5438887"/>
              <a:ext cx="810940" cy="43454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698649" y="5061889"/>
            <a:ext cx="2463541" cy="804740"/>
            <a:chOff x="13698649" y="5061889"/>
            <a:chExt cx="2463541" cy="80474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698649" y="5061889"/>
              <a:ext cx="2463541" cy="804740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901505" y="5116292"/>
            <a:ext cx="2117553" cy="74376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0405996" y="6251793"/>
            <a:ext cx="2477244" cy="809216"/>
            <a:chOff x="10405996" y="6251793"/>
            <a:chExt cx="2477244" cy="80921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405996" y="6251793"/>
              <a:ext cx="2477244" cy="80921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953400" y="6644839"/>
            <a:ext cx="452596" cy="84580"/>
            <a:chOff x="9953400" y="6644839"/>
            <a:chExt cx="452596" cy="8458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953400" y="6644839"/>
              <a:ext cx="452596" cy="8458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500804" y="8324043"/>
            <a:ext cx="452596" cy="84580"/>
            <a:chOff x="9500804" y="8324043"/>
            <a:chExt cx="452596" cy="84580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500804" y="8324043"/>
              <a:ext cx="452596" cy="8458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939024" y="7984762"/>
            <a:ext cx="2077276" cy="678563"/>
            <a:chOff x="9939024" y="7984762"/>
            <a:chExt cx="2077276" cy="678563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39024" y="7984762"/>
              <a:ext cx="2077276" cy="678563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506372" y="6204175"/>
            <a:ext cx="1847880" cy="888867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9912459" y="8119338"/>
            <a:ext cx="2010119" cy="491292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2997602" y="6325700"/>
            <a:ext cx="847942" cy="454370"/>
            <a:chOff x="12997602" y="6325700"/>
            <a:chExt cx="847942" cy="454370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997602" y="6325700"/>
              <a:ext cx="847942" cy="45437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2149661" y="8055766"/>
            <a:ext cx="765670" cy="410285"/>
            <a:chOff x="12149661" y="8055766"/>
            <a:chExt cx="765670" cy="410285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149661" y="8055766"/>
              <a:ext cx="765670" cy="41028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2960601" y="6671917"/>
            <a:ext cx="810940" cy="434543"/>
            <a:chOff x="12960601" y="6671917"/>
            <a:chExt cx="810940" cy="434543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10800000">
              <a:off x="12960601" y="6671917"/>
              <a:ext cx="810940" cy="43454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982558" y="8324043"/>
            <a:ext cx="763706" cy="409232"/>
            <a:chOff x="11982558" y="8324043"/>
            <a:chExt cx="763706" cy="409232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-10800000">
              <a:off x="11982558" y="8324043"/>
              <a:ext cx="763706" cy="40923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3845544" y="6266168"/>
            <a:ext cx="2613389" cy="853690"/>
            <a:chOff x="13845544" y="6266168"/>
            <a:chExt cx="2613389" cy="853690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845544" y="6266168"/>
              <a:ext cx="2613389" cy="853690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3954477" y="6423237"/>
            <a:ext cx="2267982" cy="548558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3044826" y="7956551"/>
            <a:ext cx="2176847" cy="789563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5347164" y="7911516"/>
            <a:ext cx="765673" cy="796303"/>
            <a:chOff x="15347164" y="7911516"/>
            <a:chExt cx="765673" cy="796303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 rot="-10800000">
              <a:off x="15347164" y="7911516"/>
              <a:ext cx="765673" cy="796303"/>
            </a:xfrm>
            <a:prstGeom prst="rect">
              <a:avLst/>
            </a:prstGeom>
          </p:spPr>
        </p:pic>
      </p:grpSp>
      <p:pic>
        <p:nvPicPr>
          <p:cNvPr id="111" name="Object 110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4434342" y="7426861"/>
            <a:ext cx="3984009" cy="1340919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5775258" y="8254879"/>
            <a:ext cx="2488204" cy="12799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55808" y="-4471187"/>
            <a:ext cx="10311769" cy="18776794"/>
            <a:chOff x="3755808" y="-4471187"/>
            <a:chExt cx="10311769" cy="187767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3755808" y="-4471187"/>
              <a:ext cx="10311769" cy="187767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1362" y="96509"/>
            <a:ext cx="13959915" cy="46722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092817" y="3542976"/>
            <a:ext cx="6965272" cy="905660"/>
            <a:chOff x="-2092817" y="3542976"/>
            <a:chExt cx="6965272" cy="9056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78530" y="3457264"/>
              <a:ext cx="7308120" cy="11385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37125" y="3511646"/>
            <a:ext cx="6965272" cy="805031"/>
            <a:chOff x="8037125" y="3511646"/>
            <a:chExt cx="6965272" cy="8050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60936" y="3435457"/>
              <a:ext cx="7270027" cy="10120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31194" y="3409161"/>
            <a:ext cx="382820" cy="4199861"/>
            <a:chOff x="5531194" y="3409161"/>
            <a:chExt cx="382820" cy="41998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1194" y="3409161"/>
              <a:ext cx="382820" cy="4199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78598" y="4004516"/>
            <a:ext cx="452596" cy="84580"/>
            <a:chOff x="5078598" y="4004516"/>
            <a:chExt cx="452596" cy="845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78598" y="4004516"/>
              <a:ext cx="452596" cy="845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14014" y="3040969"/>
            <a:ext cx="2429244" cy="793537"/>
            <a:chOff x="5914014" y="3040969"/>
            <a:chExt cx="2429244" cy="7935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014" y="3040969"/>
              <a:ext cx="2429244" cy="7935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14014" y="4042887"/>
            <a:ext cx="2429244" cy="713511"/>
            <a:chOff x="5914014" y="4042887"/>
            <a:chExt cx="2429244" cy="7135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4014" y="4042887"/>
              <a:ext cx="2429244" cy="7135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14014" y="5081905"/>
            <a:ext cx="2429244" cy="713511"/>
            <a:chOff x="5914014" y="5081905"/>
            <a:chExt cx="2429244" cy="7135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4014" y="5081905"/>
              <a:ext cx="2429244" cy="7135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37230" y="4364056"/>
            <a:ext cx="376784" cy="84580"/>
            <a:chOff x="5537230" y="4364056"/>
            <a:chExt cx="376784" cy="8458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37230" y="4364056"/>
              <a:ext cx="376784" cy="845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89700" y="6159213"/>
            <a:ext cx="2353558" cy="744090"/>
            <a:chOff x="5989700" y="6159213"/>
            <a:chExt cx="2353558" cy="7440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89700" y="6159213"/>
              <a:ext cx="2353558" cy="74409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60868" y="3096344"/>
            <a:ext cx="1616470" cy="68569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67525" y="5207934"/>
            <a:ext cx="1722852" cy="57141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93568" y="4191084"/>
            <a:ext cx="1910189" cy="57075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66653" y="6300445"/>
            <a:ext cx="1250471" cy="57141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531194" y="5424511"/>
            <a:ext cx="376784" cy="84580"/>
            <a:chOff x="5531194" y="5424511"/>
            <a:chExt cx="376784" cy="8458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31194" y="5424511"/>
              <a:ext cx="376784" cy="845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531194" y="6531258"/>
            <a:ext cx="452596" cy="84580"/>
            <a:chOff x="5531194" y="6531258"/>
            <a:chExt cx="452596" cy="8458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31194" y="6531258"/>
              <a:ext cx="452596" cy="8458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674203" y="4396904"/>
            <a:ext cx="1434521" cy="1491907"/>
            <a:chOff x="12674203" y="4396904"/>
            <a:chExt cx="1434521" cy="149190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60000">
              <a:off x="12674203" y="4396904"/>
              <a:ext cx="1434521" cy="14919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951857" y="7236977"/>
            <a:ext cx="2353558" cy="744090"/>
            <a:chOff x="5951857" y="7236977"/>
            <a:chExt cx="2353558" cy="74409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51857" y="7236977"/>
              <a:ext cx="2353558" cy="744090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466649" y="7378211"/>
            <a:ext cx="1134884" cy="57141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249355" y="6920237"/>
            <a:ext cx="2817000" cy="722579"/>
            <a:chOff x="11249355" y="6920237"/>
            <a:chExt cx="2817000" cy="72257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11249355" y="6920237"/>
              <a:ext cx="2817000" cy="72257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783990" y="6892587"/>
            <a:ext cx="2845751" cy="806631"/>
            <a:chOff x="12783990" y="6892587"/>
            <a:chExt cx="2845751" cy="80663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12783990" y="6892587"/>
              <a:ext cx="2845751" cy="80663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898286" y="6043314"/>
            <a:ext cx="1469561" cy="2012579"/>
            <a:chOff x="11898286" y="6043314"/>
            <a:chExt cx="1469561" cy="201257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50668" y="5995696"/>
              <a:ext cx="1073820" cy="219395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391464" y="5873027"/>
            <a:ext cx="1465297" cy="2724702"/>
            <a:chOff x="13391464" y="5873027"/>
            <a:chExt cx="1465297" cy="272470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343984" y="5825547"/>
              <a:ext cx="1061999" cy="27990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55124" y="-4096700"/>
            <a:ext cx="9805769" cy="17855413"/>
            <a:chOff x="4455124" y="-4096700"/>
            <a:chExt cx="9805769" cy="17855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455124" y="-4096700"/>
              <a:ext cx="9805769" cy="178554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319" y="441523"/>
            <a:ext cx="15837647" cy="46722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26628" y="7518838"/>
            <a:ext cx="5298310" cy="593407"/>
            <a:chOff x="6826628" y="7518838"/>
            <a:chExt cx="5298310" cy="5934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5307" y="7239898"/>
              <a:ext cx="10600000" cy="11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6628" y="7518838"/>
              <a:ext cx="5298310" cy="5934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9200" y="4934209"/>
            <a:ext cx="6965272" cy="503145"/>
            <a:chOff x="1799200" y="4934209"/>
            <a:chExt cx="6965272" cy="5031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5136" y="4890145"/>
              <a:ext cx="4029180" cy="6040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9200" y="5772163"/>
            <a:ext cx="6965272" cy="503145"/>
            <a:chOff x="1799200" y="5772163"/>
            <a:chExt cx="6965272" cy="5031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5136" y="5728099"/>
              <a:ext cx="4029180" cy="6040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9200" y="6582341"/>
            <a:ext cx="6965272" cy="503145"/>
            <a:chOff x="1799200" y="6582341"/>
            <a:chExt cx="6965272" cy="5031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5136" y="6538277"/>
              <a:ext cx="4029180" cy="6040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99200" y="7520924"/>
            <a:ext cx="6965272" cy="460018"/>
            <a:chOff x="1799200" y="7520924"/>
            <a:chExt cx="6965272" cy="4600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5136" y="7476860"/>
              <a:ext cx="4033439" cy="5825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26628" y="5806016"/>
            <a:ext cx="6133475" cy="593407"/>
            <a:chOff x="6826628" y="5806016"/>
            <a:chExt cx="6133475" cy="5934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6259" y="5527076"/>
              <a:ext cx="12276190" cy="119047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6628" y="5806016"/>
              <a:ext cx="6133475" cy="5934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26628" y="4970874"/>
            <a:ext cx="6133475" cy="593407"/>
            <a:chOff x="6826628" y="4970874"/>
            <a:chExt cx="6133475" cy="5934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76259" y="4691934"/>
              <a:ext cx="12276190" cy="119047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26628" y="4970874"/>
              <a:ext cx="6133475" cy="5934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26628" y="6616193"/>
            <a:ext cx="7761262" cy="593407"/>
            <a:chOff x="6826628" y="6616193"/>
            <a:chExt cx="7761262" cy="5934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66736" y="6337253"/>
              <a:ext cx="15523810" cy="119047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26628" y="6616193"/>
              <a:ext cx="7761262" cy="593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327676" y="5447619"/>
            <a:ext cx="1396134" cy="1148765"/>
            <a:chOff x="15327676" y="5447619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99121" y="5908359"/>
              <a:ext cx="1377485" cy="227285"/>
              <a:chOff x="15199121" y="5908359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199121" y="590835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74374" y="5668529"/>
              <a:ext cx="634265" cy="22786"/>
              <a:chOff x="16174374" y="5668529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174374" y="5668529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841961" y="3274191"/>
            <a:ext cx="1233452" cy="1037356"/>
            <a:chOff x="15841961" y="3274191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579263" y="3745971"/>
              <a:ext cx="572753" cy="20576"/>
              <a:chOff x="16579263" y="3745971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6579263" y="3745971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725875" y="3690248"/>
              <a:ext cx="1243894" cy="205243"/>
              <a:chOff x="15725875" y="3690248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5725875" y="3690248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38095" y="6338888"/>
            <a:ext cx="20038095" cy="4911624"/>
            <a:chOff x="-38095" y="6338888"/>
            <a:chExt cx="20038095" cy="49116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-38095" y="7000512"/>
              <a:ext cx="11904762" cy="4250000"/>
              <a:chOff x="-38095" y="7000512"/>
              <a:chExt cx="11904762" cy="42500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8095" y="7000512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00000" y="6338888"/>
              <a:ext cx="9600000" cy="4531200"/>
              <a:chOff x="10400000" y="6338888"/>
              <a:chExt cx="9600000" cy="453120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400000" y="6338888"/>
                <a:ext cx="9600000" cy="4531200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64530" y="338498"/>
            <a:ext cx="12978990" cy="741411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74688" y="4011357"/>
            <a:ext cx="7087504" cy="27793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3097" y="-3201456"/>
            <a:ext cx="153096" cy="16688626"/>
            <a:chOff x="8933097" y="-3201456"/>
            <a:chExt cx="153096" cy="166886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933097" y="-3201456"/>
              <a:ext cx="153096" cy="16688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91551" y="4474371"/>
            <a:ext cx="1336973" cy="1836821"/>
            <a:chOff x="2491551" y="4474371"/>
            <a:chExt cx="1336973" cy="183682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491551" y="4474371"/>
              <a:ext cx="1336973" cy="1336973"/>
              <a:chOff x="2491551" y="4474371"/>
              <a:chExt cx="1336973" cy="133697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491551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895828" y="6001101"/>
              <a:ext cx="528420" cy="91761"/>
              <a:chOff x="2895828" y="6001101"/>
              <a:chExt cx="528420" cy="917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895828" y="6001101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84085" y="4053418"/>
            <a:ext cx="3114061" cy="30475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91425" y="3959181"/>
            <a:ext cx="1336973" cy="1852162"/>
            <a:chOff x="5491425" y="3959181"/>
            <a:chExt cx="1336973" cy="185216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491425" y="4474371"/>
              <a:ext cx="1336973" cy="1336973"/>
              <a:chOff x="5491425" y="4474371"/>
              <a:chExt cx="1336973" cy="133697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491425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895702" y="4177510"/>
              <a:ext cx="528420" cy="91761"/>
              <a:chOff x="5895702" y="4177510"/>
              <a:chExt cx="528420" cy="9176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5895702" y="4177510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83959" y="4053418"/>
            <a:ext cx="3160092" cy="30475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491299" y="4474371"/>
            <a:ext cx="1336973" cy="1836821"/>
            <a:chOff x="8491299" y="4474371"/>
            <a:chExt cx="1336973" cy="183682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491299" y="4474371"/>
              <a:ext cx="1336973" cy="1336973"/>
              <a:chOff x="8491299" y="4474371"/>
              <a:chExt cx="1336973" cy="133697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491299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895576" y="6001101"/>
              <a:ext cx="528420" cy="91761"/>
              <a:chOff x="8895576" y="6001101"/>
              <a:chExt cx="528420" cy="9176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8895576" y="6001101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83833" y="4053418"/>
            <a:ext cx="3153425" cy="304754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491173" y="3959181"/>
            <a:ext cx="1336973" cy="1836821"/>
            <a:chOff x="11491173" y="3959181"/>
            <a:chExt cx="1336973" cy="183682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491173" y="4459030"/>
              <a:ext cx="1336973" cy="1336973"/>
              <a:chOff x="11491173" y="4459030"/>
              <a:chExt cx="1336973" cy="133697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11491173" y="4459030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895450" y="4177510"/>
              <a:ext cx="528420" cy="91761"/>
              <a:chOff x="11895450" y="4177510"/>
              <a:chExt cx="528420" cy="9176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1895450" y="4177510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83707" y="4053418"/>
            <a:ext cx="3169298" cy="304754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491047" y="4474371"/>
            <a:ext cx="1336973" cy="1836821"/>
            <a:chOff x="14491047" y="4474371"/>
            <a:chExt cx="1336973" cy="183682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491047" y="4474371"/>
              <a:ext cx="1336973" cy="1336973"/>
              <a:chOff x="14491047" y="4474371"/>
              <a:chExt cx="1336973" cy="133697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491047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895324" y="6001101"/>
              <a:ext cx="528420" cy="91761"/>
              <a:chOff x="14895324" y="6001101"/>
              <a:chExt cx="528420" cy="9176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5400000">
                <a:off x="14895324" y="6001101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083581" y="4053418"/>
            <a:ext cx="3166758" cy="3047543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37059" y="6288001"/>
            <a:ext cx="3065007" cy="63998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638773" y="6288001"/>
            <a:ext cx="2582496" cy="639984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638478" y="6288001"/>
            <a:ext cx="2119041" cy="63998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03413" y="3340889"/>
            <a:ext cx="2285437" cy="63998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688742" y="3269011"/>
            <a:ext cx="2129174" cy="63998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07423" y="524054"/>
            <a:ext cx="11233491" cy="40645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9676" y="3412396"/>
              <a:ext cx="29419048" cy="1050476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56883" y="-1169766"/>
              <a:ext cx="35628571" cy="1681904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14456" y="4434432"/>
            <a:ext cx="11461756" cy="1186199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96937" y="7290390"/>
            <a:ext cx="6569849" cy="345584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344" y="334973"/>
            <a:ext cx="10578735" cy="48760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925" y="8629146"/>
              <a:ext cx="647619" cy="82857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4087" y="3852877"/>
            <a:ext cx="8268821" cy="56538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1447" y="2730550"/>
            <a:ext cx="9617800" cy="56220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6192" y="2389131"/>
            <a:ext cx="4040343" cy="7999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6736" y="-4319785"/>
            <a:ext cx="10852241" cy="18782455"/>
            <a:chOff x="3716736" y="-4319785"/>
            <a:chExt cx="1085224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16736" y="-4319785"/>
              <a:ext cx="1085224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095" y="237667"/>
            <a:ext cx="7747159" cy="9810379"/>
            <a:chOff x="238095" y="237667"/>
            <a:chExt cx="7747159" cy="98103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095" y="237667"/>
              <a:ext cx="7747159" cy="98103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61058" y="6807777"/>
            <a:ext cx="4008392" cy="5714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4287" y="2335717"/>
            <a:ext cx="3753954" cy="5714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51431" y="1206630"/>
            <a:ext cx="998070" cy="10971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2064" y="5542360"/>
            <a:ext cx="1086449" cy="10971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71507" y="5837448"/>
            <a:ext cx="5464662" cy="3257798"/>
            <a:chOff x="8071507" y="5837448"/>
            <a:chExt cx="5464662" cy="32577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71507" y="5837448"/>
              <a:ext cx="5464662" cy="32577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08676" y="1276190"/>
            <a:ext cx="3257798" cy="3257798"/>
            <a:chOff x="13708676" y="1276190"/>
            <a:chExt cx="3257798" cy="32577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08676" y="1276190"/>
              <a:ext cx="3257798" cy="325779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6301" y="1675666"/>
            <a:ext cx="6936359" cy="37742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6736" y="-4319785"/>
            <a:ext cx="10852241" cy="18782455"/>
            <a:chOff x="3716736" y="-4319785"/>
            <a:chExt cx="1085224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16736" y="-4319785"/>
              <a:ext cx="1085224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095" y="237667"/>
            <a:ext cx="7747159" cy="9810379"/>
            <a:chOff x="238095" y="237667"/>
            <a:chExt cx="7747159" cy="98103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095" y="237667"/>
              <a:ext cx="7747159" cy="98103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1430" y="7043449"/>
            <a:ext cx="4531081" cy="5714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2414" y="2343428"/>
            <a:ext cx="3321348" cy="5714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2098" y="946974"/>
            <a:ext cx="1073648" cy="10971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51431" y="5756652"/>
            <a:ext cx="1104124" cy="10971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48411" y="5843111"/>
            <a:ext cx="3257798" cy="3257798"/>
            <a:chOff x="14048411" y="5843111"/>
            <a:chExt cx="3257798" cy="32577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48411" y="5843111"/>
              <a:ext cx="3257798" cy="32577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14106" y="1038403"/>
            <a:ext cx="3257798" cy="3257798"/>
            <a:chOff x="9114106" y="1038403"/>
            <a:chExt cx="3257798" cy="32577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14106" y="1038403"/>
              <a:ext cx="3257798" cy="325779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5052" y="1683377"/>
            <a:ext cx="6936359" cy="37742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246927" y="6028286"/>
            <a:ext cx="14705454" cy="5249847"/>
            <a:chOff x="7246927" y="6028286"/>
            <a:chExt cx="14705454" cy="5249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991" y="3412396"/>
              <a:ext cx="29419048" cy="1050476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619740" y="3102763"/>
            <a:ext cx="17809524" cy="8406095"/>
            <a:chOff x="-1619740" y="3102763"/>
            <a:chExt cx="17809524" cy="8406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519480" y="-1169766"/>
              <a:ext cx="35628571" cy="1681904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19740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47015" y="4434432"/>
            <a:ext cx="11820087" cy="1186199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60900" y="7290390"/>
            <a:ext cx="6569849" cy="345584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01476" y="198925"/>
            <a:ext cx="13547367" cy="73140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246927" y="6028286"/>
            <a:ext cx="14705454" cy="5249847"/>
            <a:chOff x="7246927" y="6028286"/>
            <a:chExt cx="14705454" cy="5249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991" y="3412396"/>
              <a:ext cx="29419048" cy="1050476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619740" y="3102763"/>
            <a:ext cx="17809524" cy="8406095"/>
            <a:chOff x="-1619740" y="3102763"/>
            <a:chExt cx="17809524" cy="8406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519480" y="-1169766"/>
              <a:ext cx="35628571" cy="1681904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19740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47022" y="4338926"/>
            <a:ext cx="11768177" cy="1195748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204026" y="7198781"/>
            <a:ext cx="6569849" cy="345584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01477" y="198925"/>
            <a:ext cx="13523063" cy="73140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96406" y="-3996406"/>
            <a:ext cx="10307278" cy="18300090"/>
            <a:chOff x="3996406" y="-3996406"/>
            <a:chExt cx="10307278" cy="183000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3996406" y="-3996406"/>
              <a:ext cx="10307278" cy="183000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8164" y="96509"/>
            <a:ext cx="15952489" cy="46722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46196" y="5327611"/>
            <a:ext cx="1693487" cy="693670"/>
            <a:chOff x="3046196" y="5327611"/>
            <a:chExt cx="1693487" cy="6936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6196" y="5327611"/>
              <a:ext cx="1693487" cy="6936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96463" y="3190422"/>
            <a:ext cx="382820" cy="4199861"/>
            <a:chOff x="7796463" y="3190422"/>
            <a:chExt cx="382820" cy="41998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6463" y="3190422"/>
              <a:ext cx="382820" cy="4199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14041" y="5634488"/>
            <a:ext cx="305813" cy="84580"/>
            <a:chOff x="4814041" y="5634488"/>
            <a:chExt cx="305813" cy="845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4041" y="5634488"/>
              <a:ext cx="305813" cy="845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98854" y="5336131"/>
            <a:ext cx="2077276" cy="678563"/>
            <a:chOff x="5198854" y="5336131"/>
            <a:chExt cx="2077276" cy="6785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8854" y="5336131"/>
              <a:ext cx="2077276" cy="6785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43867" y="5634488"/>
            <a:ext cx="452596" cy="84580"/>
            <a:chOff x="7343867" y="5634488"/>
            <a:chExt cx="452596" cy="845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43867" y="5634488"/>
              <a:ext cx="452596" cy="845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73267" y="2866099"/>
            <a:ext cx="2396976" cy="678563"/>
            <a:chOff x="8273267" y="2866099"/>
            <a:chExt cx="2396976" cy="6785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3267" y="2866099"/>
              <a:ext cx="2396976" cy="6785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73267" y="4437225"/>
            <a:ext cx="2382600" cy="678563"/>
            <a:chOff x="8273267" y="4437225"/>
            <a:chExt cx="2382600" cy="6785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3267" y="4437225"/>
              <a:ext cx="2382600" cy="6785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73267" y="7028564"/>
            <a:ext cx="2382600" cy="678563"/>
            <a:chOff x="8273267" y="7028564"/>
            <a:chExt cx="2382600" cy="67856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73267" y="7028564"/>
              <a:ext cx="2382600" cy="6785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06732" y="4750259"/>
            <a:ext cx="376784" cy="84580"/>
            <a:chOff x="7806732" y="4750259"/>
            <a:chExt cx="376784" cy="8458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06732" y="4750259"/>
              <a:ext cx="376784" cy="845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73267" y="6021281"/>
            <a:ext cx="2382600" cy="678563"/>
            <a:chOff x="8273267" y="6021281"/>
            <a:chExt cx="2382600" cy="67856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73267" y="6021281"/>
              <a:ext cx="2382600" cy="67856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41876" y="5457279"/>
            <a:ext cx="1838343" cy="52120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87641" y="5380750"/>
            <a:ext cx="1669486" cy="69388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00804" y="2953413"/>
            <a:ext cx="1947903" cy="65865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64753" y="4626926"/>
            <a:ext cx="1726358" cy="35899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00798" y="7240702"/>
            <a:ext cx="1800772" cy="35899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506379" y="6210982"/>
            <a:ext cx="1939624" cy="36647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838981" y="6388047"/>
            <a:ext cx="376784" cy="84580"/>
            <a:chOff x="7838981" y="6388047"/>
            <a:chExt cx="376784" cy="8458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38981" y="6388047"/>
              <a:ext cx="376784" cy="845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2021-06-15T09:23:47Z</dcterms:created>
  <dcterms:modified xsi:type="dcterms:W3CDTF">2021-06-15T09:23:47Z</dcterms:modified>
</cp:coreProperties>
</file>